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/>
    <p:restoredTop sz="94715"/>
  </p:normalViewPr>
  <p:slideViewPr>
    <p:cSldViewPr snapToGrid="0" showGuides="1">
      <p:cViewPr varScale="1">
        <p:scale>
          <a:sx n="108" d="100"/>
          <a:sy n="108" d="100"/>
        </p:scale>
        <p:origin x="120" y="10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CA777E-A0A4-65E9-E0AA-60166AACA4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2A837-217E-619E-736E-F30081DC7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E10C9-9C51-6F46-8BBA-4CD2FEDB7CBA}" type="datetimeFigureOut">
              <a:rPr lang="en-PT" smtClean="0"/>
              <a:t>09/02/2024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2FD60A-1B33-B395-2719-B7C3D56B52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46D34-30BD-1540-E457-82B94E2C2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B5471-FB7E-FA46-8C01-B9D2E39D762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661020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917D-BD74-E44A-B3A3-760C81539789}" type="datetimeFigureOut">
              <a:rPr lang="en-PT" smtClean="0"/>
              <a:t>09/02/2024</a:t>
            </a:fld>
            <a:endParaRPr lang="en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EEB7C-FA65-2441-B061-99B3F461FAD0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270150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EEB7C-FA65-2441-B061-99B3F461FAD0}" type="slidenum">
              <a:rPr lang="en-PT" smtClean="0"/>
              <a:t>2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4839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E8C6A-64C5-C01C-6DAF-328FAAA9AEF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14759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 err="1"/>
              <a:t>Título</a:t>
            </a:r>
            <a:r>
              <a:rPr lang="en-GB" dirty="0"/>
              <a:t> </a:t>
            </a:r>
            <a:r>
              <a:rPr lang="en-GB" dirty="0" err="1"/>
              <a:t>comunicação</a:t>
            </a:r>
            <a:r>
              <a:rPr lang="en-GB" dirty="0"/>
              <a:t> / </a:t>
            </a:r>
            <a:r>
              <a:rPr lang="en-GB" dirty="0" err="1"/>
              <a:t>comunicación</a:t>
            </a:r>
            <a:r>
              <a:rPr lang="en-GB" dirty="0"/>
              <a:t> – Paper ID</a:t>
            </a:r>
            <a:endParaRPr lang="en-P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344BBC-79E5-430C-B811-6495F7E7DFB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28868"/>
            <a:ext cx="9144000" cy="1718107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Primeiro</a:t>
            </a:r>
            <a:r>
              <a:rPr lang="en-GB" dirty="0"/>
              <a:t> A. Autor, Segundo B. Autor, </a:t>
            </a:r>
            <a:r>
              <a:rPr lang="en-GB" dirty="0" err="1"/>
              <a:t>Terceiro</a:t>
            </a:r>
            <a:r>
              <a:rPr lang="en-GB" dirty="0"/>
              <a:t> C. Autor</a:t>
            </a:r>
            <a:br>
              <a:rPr lang="en-GB" dirty="0"/>
            </a:br>
            <a:r>
              <a:rPr lang="en-GB" dirty="0" err="1"/>
              <a:t>Afiliação</a:t>
            </a:r>
            <a:r>
              <a:rPr lang="en-GB" dirty="0"/>
              <a:t> / </a:t>
            </a:r>
            <a:r>
              <a:rPr lang="en-GB" dirty="0" err="1"/>
              <a:t>Afiliación</a:t>
            </a:r>
            <a:endParaRPr lang="en-GB" dirty="0"/>
          </a:p>
        </p:txBody>
      </p:sp>
      <p:pic>
        <p:nvPicPr>
          <p:cNvPr id="7" name="Picture 6" descr="img_website_topo3">
            <a:extLst>
              <a:ext uri="{FF2B5EF4-FFF2-40B4-BE49-F238E27FC236}">
                <a16:creationId xmlns:a16="http://schemas.microsoft.com/office/drawing/2014/main" id="{FA9961C3-A256-6DBC-F612-0376D8012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566" y="411026"/>
            <a:ext cx="5997043" cy="15089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99896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B3774-3B98-73F0-DEB1-894DA7EC5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11C26D-1440-A3D5-F958-40264D882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B990089-52B6-A9EF-AA80-2CB918D3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B384F7-222A-F38F-4DCA-A21A9E5F5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A5681-C4AA-1937-06FF-011CE03DD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120216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65353C-CC95-1793-21B0-709B8ADAD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729BD-F804-09A1-F49C-5833959E1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3913EC-6CFA-E539-4523-E45CA5EC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255B861-A438-C8C4-2A50-F740DEFB6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9FB075-FF51-0462-241B-4BF047C5DB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2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8356C-9F3E-9117-5CF2-700C69818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2FFC9-4FE3-1883-14EA-3879708B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1AD66C-7084-2500-FF01-D15D47950F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CAA7E175-FAF3-2606-8B4B-6B2FA69C5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2F971A0-AA0F-994E-2474-BBBDF2A7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400337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BFFBB-621B-E9E1-8EF9-76813C9CB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DA22F-FB84-A353-6188-6D5BAEB1F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4EC30-D4FA-D85C-2C11-3E7364C76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65384" y="6356350"/>
            <a:ext cx="6638636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ACÚSTICA 2024 – TECNIACÚSTICA 2024  |  11-13 de </a:t>
            </a:r>
            <a:r>
              <a:rPr lang="en-GB" dirty="0" err="1"/>
              <a:t>setembro</a:t>
            </a:r>
            <a:r>
              <a:rPr lang="en-GB" dirty="0"/>
              <a:t>  |  Univ. Algarve, Faro, Portugal</a:t>
            </a:r>
            <a:endParaRPr lang="en-P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A1E66-A6F8-6655-98BC-B43F13C9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F6CA-E183-5948-ACED-BBB8CA8A8F21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00308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740A-BFDC-C682-CB05-44A70004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C540D-6022-1B00-45C7-6AA01642C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0C13D-3E8E-2624-9B10-F2DE22066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8E41C5B-D1EB-68A3-6C64-1834EECF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7D6249-ABCE-FB0F-9271-FCCA1EFBD8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7AA682-3611-3CA6-5FE1-83BA128F0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2523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5A271-BC13-DA2D-1742-5A5D166F1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B7B43-2857-B9E1-8E53-22851B9C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FCDB2-9EEA-2763-B967-23B91E210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574EA7-3FA4-A61C-FB7B-290773F7F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C8F493-C945-1EAA-7D2B-930C67F6F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2025084-F449-66E4-7BCD-B5E43915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CE7F5C-784B-E47C-5673-A5738F771A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08F7D95-54C4-45A7-3665-A0365F03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316276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A67E-98BE-7547-B0D1-51A6FFE1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F41D9D-5149-3F4E-155D-A2E3B4A21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8B69D8-3002-C950-805B-5937FE25B2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9765CA-E109-A6E9-4333-23539468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110491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35EC-C7EF-C4EB-C487-3E9E5F20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57C0D8-B1A8-6D64-33CC-9B29579048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319DFA-6E2A-4EE8-FE4D-394AD7AE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423915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3DE88-5C14-33E9-20B8-53A18D9E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3C123-015F-2797-EA54-7E9E2A26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3909B-8947-545E-F4E0-9F4923F91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245792-4D19-0AFB-32F3-471BB5E8F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B4D666-2391-8FAF-C5BB-A088CDF106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1FE3CC-6C2D-8601-B198-54B90013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11040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D5A8-3B0E-B27D-C1D2-A81DF47B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6855F5-EEAE-121B-B425-B4FC50928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3DE2-4370-009A-96E3-CF9E7152B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CA371EA-F826-72C2-6999-942181982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CFF6CA-E183-5948-ACED-BBB8CA8A8F21}" type="slidenum">
              <a:rPr lang="en-PT" smtClean="0"/>
              <a:pPr/>
              <a:t>‹#›</a:t>
            </a:fld>
            <a:endParaRPr lang="en-P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A8D233-FBD0-2D3E-77D7-45F0CB362F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235" y="5979381"/>
            <a:ext cx="849424" cy="891594"/>
          </a:xfrm>
          <a:prstGeom prst="rect">
            <a:avLst/>
          </a:prstGeom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2F9A39-0BBC-B573-3E31-6B2F3391A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7608" y="6356350"/>
            <a:ext cx="6869545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PT"/>
              <a:t>ACÚSTICA 2024 – TECNIACÚSTICA 2024  |  11-13 de setembro  |  Univ. Algarve, Faro, Portugal</a:t>
            </a:r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121449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53DBD-599F-F7F4-9158-3CE80BD4D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29266-54C8-C32E-CAA4-349E6DF32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P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F220C-D50C-27F3-1D35-A1DDD7A17A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293" y="6356350"/>
            <a:ext cx="64816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ACÚSTICA 2024 – TECNIACÚSTICA 2024  |  11-13 de </a:t>
            </a:r>
            <a:r>
              <a:rPr lang="en-GB" dirty="0" err="1"/>
              <a:t>setembro</a:t>
            </a:r>
            <a:r>
              <a:rPr lang="en-GB" dirty="0"/>
              <a:t>  |  Univ. Algarve, Faro, Portugal</a:t>
            </a:r>
            <a:endParaRPr lang="en-P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17BA2-3C83-196B-EAC0-1810A2242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FF6CA-E183-5948-ACED-BBB8CA8A8F21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24156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36006-E3CC-BF6E-4E87-757E1D3E2D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4EBF0-3E26-53C8-FA3A-70EE445CC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211605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6CA0-4F39-2B3B-CA93-BE6EB464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82F9A-B3FB-64D9-2F4B-651B722AC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FD091-B358-97BF-E1F0-0B7D61E4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7848" y="6356350"/>
            <a:ext cx="6869545" cy="365125"/>
          </a:xfrm>
        </p:spPr>
        <p:txBody>
          <a:bodyPr/>
          <a:lstStyle/>
          <a:p>
            <a:pPr algn="l"/>
            <a:r>
              <a:rPr lang="en-PT" dirty="0"/>
              <a:t>ACÚSTICA 2024 – TECNIACÚSTICA 2024  |  11-13 de setembro  |  Univ. Algarve, Faro, Portugal</a:t>
            </a:r>
          </a:p>
        </p:txBody>
      </p:sp>
    </p:spTree>
    <p:extLst>
      <p:ext uri="{BB962C8B-B14F-4D97-AF65-F5344CB8AC3E}">
        <p14:creationId xmlns:p14="http://schemas.microsoft.com/office/powerpoint/2010/main" val="3898286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18</Words>
  <Application>Microsoft Office PowerPoint</Application>
  <PresentationFormat>Widescreen</PresentationFormat>
  <Paragraphs>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Paulo Amado Mendes T7910-PAM</cp:lastModifiedBy>
  <cp:revision>6</cp:revision>
  <dcterms:created xsi:type="dcterms:W3CDTF">2024-09-01T21:53:38Z</dcterms:created>
  <dcterms:modified xsi:type="dcterms:W3CDTF">2024-09-02T15:28:19Z</dcterms:modified>
</cp:coreProperties>
</file>